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96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281708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kern="0" spc="-18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TDD Approach for Customer Customization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350437" y="4658082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presentation will explore Test-Driven Development (TDD) for enhancing customer customization in a Java project. We will focus on writing tests for customer order customization and price calculation based on condiments used.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007388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kern="0" spc="-9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Importance of Testing in Customer Customization</a:t>
            </a:r>
            <a:endParaRPr lang="en-US" sz="3202" dirty="0"/>
          </a:p>
        </p:txBody>
      </p:sp>
      <p:sp>
        <p:nvSpPr>
          <p:cNvPr id="6" name="Shape 2"/>
          <p:cNvSpPr/>
          <p:nvPr/>
        </p:nvSpPr>
        <p:spPr>
          <a:xfrm>
            <a:off x="6091238" y="2477214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40423" y="2549604"/>
            <a:ext cx="90249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921" dirty="0"/>
          </a:p>
        </p:txBody>
      </p:sp>
      <p:sp>
        <p:nvSpPr>
          <p:cNvPr id="8" name="Text 4"/>
          <p:cNvSpPr/>
          <p:nvPr/>
        </p:nvSpPr>
        <p:spPr>
          <a:xfrm>
            <a:off x="6652736" y="247721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Satisfaction</a:t>
            </a:r>
            <a:endParaRPr lang="en-US" sz="1601" dirty="0"/>
          </a:p>
        </p:txBody>
      </p:sp>
      <p:sp>
        <p:nvSpPr>
          <p:cNvPr id="9" name="Text 5"/>
          <p:cNvSpPr/>
          <p:nvPr/>
        </p:nvSpPr>
        <p:spPr>
          <a:xfrm>
            <a:off x="6652736" y="2834997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Thorough testing ensures that customer customizations are implemented correctly and meet their expectations, leading to increased satisfaction and positive user experiences.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6091238" y="3755231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214705" y="3827621"/>
            <a:ext cx="141803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1921" dirty="0"/>
          </a:p>
        </p:txBody>
      </p:sp>
      <p:sp>
        <p:nvSpPr>
          <p:cNvPr id="12" name="Text 8"/>
          <p:cNvSpPr/>
          <p:nvPr/>
        </p:nvSpPr>
        <p:spPr>
          <a:xfrm>
            <a:off x="6652736" y="3755231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Reduced Bugs</a:t>
            </a:r>
            <a:endParaRPr lang="en-US" sz="1601" dirty="0"/>
          </a:p>
        </p:txBody>
      </p:sp>
      <p:sp>
        <p:nvSpPr>
          <p:cNvPr id="13" name="Text 9"/>
          <p:cNvSpPr/>
          <p:nvPr/>
        </p:nvSpPr>
        <p:spPr>
          <a:xfrm>
            <a:off x="6652736" y="4113014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writing tests before writing code, we can identify and prevent potential errors early on, reducing the chances of encountering unexpected issues in production.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6091238" y="5033248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16134" y="5105638"/>
            <a:ext cx="138946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1921" dirty="0"/>
          </a:p>
        </p:txBody>
      </p:sp>
      <p:sp>
        <p:nvSpPr>
          <p:cNvPr id="16" name="Text 12"/>
          <p:cNvSpPr/>
          <p:nvPr/>
        </p:nvSpPr>
        <p:spPr>
          <a:xfrm>
            <a:off x="6652736" y="503324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Faster Development</a:t>
            </a:r>
            <a:endParaRPr lang="en-US" sz="1601" dirty="0"/>
          </a:p>
        </p:txBody>
      </p:sp>
      <p:sp>
        <p:nvSpPr>
          <p:cNvPr id="17" name="Text 13"/>
          <p:cNvSpPr/>
          <p:nvPr/>
        </p:nvSpPr>
        <p:spPr>
          <a:xfrm>
            <a:off x="6652736" y="5391031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TDD encourages a more iterative and focused approach to development, leading to quicker delivery of features and a more efficient development process.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091238" y="6311265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10895" y="6383655"/>
            <a:ext cx="149423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1921" dirty="0"/>
          </a:p>
        </p:txBody>
      </p:sp>
      <p:sp>
        <p:nvSpPr>
          <p:cNvPr id="20" name="Text 16"/>
          <p:cNvSpPr/>
          <p:nvPr/>
        </p:nvSpPr>
        <p:spPr>
          <a:xfrm>
            <a:off x="6652736" y="631126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Code Quality</a:t>
            </a:r>
            <a:endParaRPr lang="en-US" sz="1601" dirty="0"/>
          </a:p>
        </p:txBody>
      </p:sp>
      <p:sp>
        <p:nvSpPr>
          <p:cNvPr id="21" name="Text 17"/>
          <p:cNvSpPr/>
          <p:nvPr/>
        </p:nvSpPr>
        <p:spPr>
          <a:xfrm>
            <a:off x="6652736" y="666904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Writing tests helps ensure that the code is well-structured, modular, and maintainable, contributing to a higher overall quality of the application.</a:t>
            </a:r>
            <a:endParaRPr lang="en-US" sz="13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922377"/>
            <a:ext cx="12081391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Writing Tests for Customer Order Customization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226552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 Cases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2875478"/>
            <a:ext cx="382893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 test cases that cover all possible scenarios for customer customizations, such as selecting different ingredients, adding extra toppings, or modifying existing options.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363623" y="5467945"/>
            <a:ext cx="343400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Adding a specific condiment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363623" y="5949315"/>
            <a:ext cx="343400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Removing a condiment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363623" y="6430685"/>
            <a:ext cx="343400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Changing the quantity of a condiment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5407462" y="226552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Assertions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5407462" y="2875478"/>
            <a:ext cx="382893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assertion methods to verify that the expected behavior of the code is achieved. Assertions ensure that the customizations are correctly applied and the order details are updated accordingly.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9846231" y="226552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Mocking</a:t>
            </a:r>
            <a:endParaRPr lang="en-US" sz="2287" dirty="0"/>
          </a:p>
        </p:txBody>
      </p:sp>
      <p:sp>
        <p:nvSpPr>
          <p:cNvPr id="13" name="Text 10"/>
          <p:cNvSpPr/>
          <p:nvPr/>
        </p:nvSpPr>
        <p:spPr>
          <a:xfrm>
            <a:off x="9846231" y="2875478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mocking techniques to isolate and test specific components of the customization logic without relying on external dependencies or real-world data.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22083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Calculating Price Based on Condiments Used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864037" y="3244453"/>
            <a:ext cx="7415927" cy="3563064"/>
          </a:xfrm>
          <a:prstGeom prst="roundRect">
            <a:avLst>
              <a:gd name="adj" fmla="val 291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79277" y="325969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26093" y="341542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Condiment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4822627" y="341542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Price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79277" y="3966210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26093" y="412194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Ketchup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4822627" y="412194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$0.25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879277" y="4672727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26093" y="482846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Mustard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4822627" y="482846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$0.20</a:t>
            </a:r>
            <a:endParaRPr lang="en-US" sz="1944" dirty="0"/>
          </a:p>
        </p:txBody>
      </p:sp>
      <p:sp>
        <p:nvSpPr>
          <p:cNvPr id="16" name="Shape 12"/>
          <p:cNvSpPr/>
          <p:nvPr/>
        </p:nvSpPr>
        <p:spPr>
          <a:xfrm>
            <a:off x="879277" y="5379244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26093" y="553497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Relish</a:t>
            </a:r>
            <a:endParaRPr lang="en-US" sz="1944" dirty="0"/>
          </a:p>
        </p:txBody>
      </p:sp>
      <p:sp>
        <p:nvSpPr>
          <p:cNvPr id="18" name="Text 14"/>
          <p:cNvSpPr/>
          <p:nvPr/>
        </p:nvSpPr>
        <p:spPr>
          <a:xfrm>
            <a:off x="4822627" y="553497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$0.30</a:t>
            </a:r>
            <a:endParaRPr lang="en-US" sz="1944" dirty="0"/>
          </a:p>
        </p:txBody>
      </p:sp>
      <p:sp>
        <p:nvSpPr>
          <p:cNvPr id="19" name="Shape 15"/>
          <p:cNvSpPr/>
          <p:nvPr/>
        </p:nvSpPr>
        <p:spPr>
          <a:xfrm>
            <a:off x="879277" y="6085761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1126093" y="624149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Mayo</a:t>
            </a:r>
            <a:endParaRPr lang="en-US" sz="1944" dirty="0"/>
          </a:p>
        </p:txBody>
      </p:sp>
      <p:sp>
        <p:nvSpPr>
          <p:cNvPr id="21" name="Text 17"/>
          <p:cNvSpPr/>
          <p:nvPr/>
        </p:nvSpPr>
        <p:spPr>
          <a:xfrm>
            <a:off x="4822627" y="624149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$0.35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06366" y="3505319"/>
            <a:ext cx="9371409" cy="676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3"/>
              </a:lnSpc>
              <a:buNone/>
            </a:pPr>
            <a:r>
              <a:rPr lang="en-US" sz="4259" b="1" kern="0" spc="-128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Implementing TDD for Price Calculation</a:t>
            </a:r>
            <a:endParaRPr lang="en-US" sz="425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366" y="4526042"/>
            <a:ext cx="3939183" cy="9194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36157" y="5790128"/>
            <a:ext cx="2704148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2129" b="1" kern="0" spc="-6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 1</a:t>
            </a:r>
            <a:endParaRPr lang="en-US" sz="2129" dirty="0"/>
          </a:p>
        </p:txBody>
      </p:sp>
      <p:sp>
        <p:nvSpPr>
          <p:cNvPr id="8" name="Text 3"/>
          <p:cNvSpPr/>
          <p:nvPr/>
        </p:nvSpPr>
        <p:spPr>
          <a:xfrm>
            <a:off x="1636157" y="6265902"/>
            <a:ext cx="3479602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Write a test that asserts the price is correct for a base order with no condiments.</a:t>
            </a:r>
            <a:endParaRPr lang="en-US" sz="181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549" y="4526042"/>
            <a:ext cx="3939183" cy="9194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75340" y="5790128"/>
            <a:ext cx="2704148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2129" b="1" kern="0" spc="-6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 2</a:t>
            </a:r>
            <a:endParaRPr lang="en-US" sz="2129" dirty="0"/>
          </a:p>
        </p:txBody>
      </p:sp>
      <p:sp>
        <p:nvSpPr>
          <p:cNvPr id="11" name="Text 5"/>
          <p:cNvSpPr/>
          <p:nvPr/>
        </p:nvSpPr>
        <p:spPr>
          <a:xfrm>
            <a:off x="5575340" y="6265902"/>
            <a:ext cx="3479602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Write a test that asserts the price is correct for an order with a single condiment.</a:t>
            </a:r>
            <a:endParaRPr lang="en-US" sz="181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4732" y="4526042"/>
            <a:ext cx="3939183" cy="9194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514523" y="5790128"/>
            <a:ext cx="2704148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2129" b="1" kern="0" spc="-6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 3</a:t>
            </a:r>
            <a:endParaRPr lang="en-US" sz="2129" dirty="0"/>
          </a:p>
        </p:txBody>
      </p:sp>
      <p:sp>
        <p:nvSpPr>
          <p:cNvPr id="14" name="Text 7"/>
          <p:cNvSpPr/>
          <p:nvPr/>
        </p:nvSpPr>
        <p:spPr>
          <a:xfrm>
            <a:off x="9514523" y="6265902"/>
            <a:ext cx="3479602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Write a test that asserts the price is correct for an order with multiple condiments.</a:t>
            </a:r>
            <a:endParaRPr lang="en-US" sz="18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220" y="1460302"/>
            <a:ext cx="7473434" cy="5186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84"/>
              </a:lnSpc>
              <a:buNone/>
            </a:pPr>
            <a:r>
              <a:rPr lang="en-US" sz="3267" b="1" kern="0" spc="-98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Handling Edge Cases and Error Scenarios</a:t>
            </a:r>
            <a:endParaRPr lang="en-US" sz="3267" dirty="0"/>
          </a:p>
        </p:txBody>
      </p:sp>
      <p:sp>
        <p:nvSpPr>
          <p:cNvPr id="6" name="Shape 2"/>
          <p:cNvSpPr/>
          <p:nvPr/>
        </p:nvSpPr>
        <p:spPr>
          <a:xfrm>
            <a:off x="617220" y="2243376"/>
            <a:ext cx="7909560" cy="1297067"/>
          </a:xfrm>
          <a:prstGeom prst="roundRect">
            <a:avLst>
              <a:gd name="adj" fmla="val 57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01172" y="2427327"/>
            <a:ext cx="2074664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2"/>
              </a:lnSpc>
              <a:buNone/>
            </a:pPr>
            <a:r>
              <a:rPr lang="en-US" sz="1634" b="1" kern="0" spc="-4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Invalid Input</a:t>
            </a:r>
            <a:endParaRPr lang="en-US" sz="1634" dirty="0"/>
          </a:p>
        </p:txBody>
      </p:sp>
      <p:sp>
        <p:nvSpPr>
          <p:cNvPr id="8" name="Text 4"/>
          <p:cNvSpPr/>
          <p:nvPr/>
        </p:nvSpPr>
        <p:spPr>
          <a:xfrm>
            <a:off x="801172" y="2792373"/>
            <a:ext cx="7541657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2"/>
              </a:lnSpc>
              <a:buNone/>
            </a:pPr>
            <a:r>
              <a:rPr lang="en-US" sz="138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Write tests that handle invalid input, such as incorrect condiment names or quantities, ensuring that the code gracefully handles these situations and provides appropriate feedback to the user.</a:t>
            </a:r>
            <a:endParaRPr lang="en-US" sz="1389" dirty="0"/>
          </a:p>
        </p:txBody>
      </p:sp>
      <p:sp>
        <p:nvSpPr>
          <p:cNvPr id="9" name="Shape 5"/>
          <p:cNvSpPr/>
          <p:nvPr/>
        </p:nvSpPr>
        <p:spPr>
          <a:xfrm>
            <a:off x="617220" y="3716774"/>
            <a:ext cx="7909560" cy="1297067"/>
          </a:xfrm>
          <a:prstGeom prst="roundRect">
            <a:avLst>
              <a:gd name="adj" fmla="val 57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801172" y="3900726"/>
            <a:ext cx="2074664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2"/>
              </a:lnSpc>
              <a:buNone/>
            </a:pPr>
            <a:r>
              <a:rPr lang="en-US" sz="1634" b="1" kern="0" spc="-4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Missing Data</a:t>
            </a:r>
            <a:endParaRPr lang="en-US" sz="1634" dirty="0"/>
          </a:p>
        </p:txBody>
      </p:sp>
      <p:sp>
        <p:nvSpPr>
          <p:cNvPr id="11" name="Text 7"/>
          <p:cNvSpPr/>
          <p:nvPr/>
        </p:nvSpPr>
        <p:spPr>
          <a:xfrm>
            <a:off x="801172" y="4265771"/>
            <a:ext cx="7541657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2"/>
              </a:lnSpc>
              <a:buNone/>
            </a:pPr>
            <a:r>
              <a:rPr lang="en-US" sz="138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Write tests to handle situations where certain data may be missing or incomplete, such as missing prices for specific condiments, and ensure that the application behaves as expected.</a:t>
            </a:r>
            <a:endParaRPr lang="en-US" sz="1389" dirty="0"/>
          </a:p>
        </p:txBody>
      </p:sp>
      <p:sp>
        <p:nvSpPr>
          <p:cNvPr id="12" name="Shape 8"/>
          <p:cNvSpPr/>
          <p:nvPr/>
        </p:nvSpPr>
        <p:spPr>
          <a:xfrm>
            <a:off x="617220" y="5190173"/>
            <a:ext cx="7909560" cy="1579126"/>
          </a:xfrm>
          <a:prstGeom prst="roundRect">
            <a:avLst>
              <a:gd name="adj" fmla="val 469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01172" y="5374124"/>
            <a:ext cx="2074664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2"/>
              </a:lnSpc>
              <a:buNone/>
            </a:pPr>
            <a:r>
              <a:rPr lang="en-US" sz="1634" b="1" kern="0" spc="-4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Unexpected Behavior</a:t>
            </a:r>
            <a:endParaRPr lang="en-US" sz="1634" dirty="0"/>
          </a:p>
        </p:txBody>
      </p:sp>
      <p:sp>
        <p:nvSpPr>
          <p:cNvPr id="14" name="Text 10"/>
          <p:cNvSpPr/>
          <p:nvPr/>
        </p:nvSpPr>
        <p:spPr>
          <a:xfrm>
            <a:off x="801172" y="5739170"/>
            <a:ext cx="7541657" cy="846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2"/>
              </a:lnSpc>
              <a:buNone/>
            </a:pPr>
            <a:r>
              <a:rPr lang="en-US" sz="138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Write tests to address scenarios where the code might exhibit unexpected behavior, such as a negative price or an invalid order total, ensuring that appropriate error handling mechanisms are in place.</a:t>
            </a:r>
            <a:endParaRPr lang="en-US" sz="138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18216" y="3201710"/>
            <a:ext cx="8126849" cy="6174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2"/>
              </a:lnSpc>
              <a:buNone/>
            </a:pPr>
            <a:r>
              <a:rPr lang="en-US" sz="3890" b="1" kern="0" spc="-11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Integrating TDD with the Java Project</a:t>
            </a:r>
            <a:endParaRPr lang="en-US" sz="389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216" y="4134088"/>
            <a:ext cx="524828" cy="52482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18216" y="4868823"/>
            <a:ext cx="2469952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1"/>
              </a:lnSpc>
              <a:buNone/>
            </a:pPr>
            <a:r>
              <a:rPr lang="en-US" sz="1945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Build System</a:t>
            </a:r>
            <a:endParaRPr lang="en-US" sz="1945" dirty="0"/>
          </a:p>
        </p:txBody>
      </p:sp>
      <p:sp>
        <p:nvSpPr>
          <p:cNvPr id="8" name="Text 3"/>
          <p:cNvSpPr/>
          <p:nvPr/>
        </p:nvSpPr>
        <p:spPr>
          <a:xfrm>
            <a:off x="1918216" y="5303520"/>
            <a:ext cx="3388043" cy="2014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Integrate TDD with your build system (e.g., Maven, Gradle) to automate the execution of tests during the build process, ensuring that the code is tested consistently and thoroughly.</a:t>
            </a:r>
            <a:endParaRPr lang="en-US" sz="165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179" y="4134088"/>
            <a:ext cx="524828" cy="52482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21179" y="4868823"/>
            <a:ext cx="2469952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1"/>
              </a:lnSpc>
              <a:buNone/>
            </a:pPr>
            <a:r>
              <a:rPr lang="en-US" sz="1945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 Framework</a:t>
            </a:r>
            <a:endParaRPr lang="en-US" sz="1945" dirty="0"/>
          </a:p>
        </p:txBody>
      </p:sp>
      <p:sp>
        <p:nvSpPr>
          <p:cNvPr id="11" name="Text 5"/>
          <p:cNvSpPr/>
          <p:nvPr/>
        </p:nvSpPr>
        <p:spPr>
          <a:xfrm>
            <a:off x="5621179" y="5303520"/>
            <a:ext cx="3388043" cy="2014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Choose a suitable Java test framework (e.g., JUnit, TestNG) to write and execute your tests, providing a robust and flexible environment for testing your application.</a:t>
            </a:r>
            <a:endParaRPr lang="en-US" sz="165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142" y="4134088"/>
            <a:ext cx="524828" cy="52482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324142" y="4868823"/>
            <a:ext cx="2470428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1"/>
              </a:lnSpc>
              <a:buNone/>
            </a:pPr>
            <a:r>
              <a:rPr lang="en-US" sz="1945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Continuous Integration</a:t>
            </a:r>
            <a:endParaRPr lang="en-US" sz="1945" dirty="0"/>
          </a:p>
        </p:txBody>
      </p:sp>
      <p:sp>
        <p:nvSpPr>
          <p:cNvPr id="14" name="Text 7"/>
          <p:cNvSpPr/>
          <p:nvPr/>
        </p:nvSpPr>
        <p:spPr>
          <a:xfrm>
            <a:off x="9324142" y="5303520"/>
            <a:ext cx="3388043" cy="2350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Integrate your tests with a continuous integration system (e.g., Jenkins, Travis CI) to run tests automatically on every code change, providing rapid feedback and early detection of potential issues.</a:t>
            </a:r>
            <a:endParaRPr lang="en-US" sz="165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413516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 and Key Takeaways</a:t>
            </a:r>
            <a:endParaRPr lang="en-US" sz="4574" dirty="0"/>
          </a:p>
        </p:txBody>
      </p:sp>
      <p:sp>
        <p:nvSpPr>
          <p:cNvPr id="6" name="Text 2"/>
          <p:cNvSpPr/>
          <p:nvPr/>
        </p:nvSpPr>
        <p:spPr>
          <a:xfrm>
            <a:off x="6350437" y="4235887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embracing TDD principles, we can significantly improve the quality, maintainability, and reliability of our Java application. It's a crucial practice for delivering user-centric and robust software solutions.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ꕶᎪᏆ ƬᎬᎫ ᎪᎷᏴᎻᏆᏞᏆᏀᎬ࿐</cp:lastModifiedBy>
  <cp:revision>2</cp:revision>
  <dcterms:created xsi:type="dcterms:W3CDTF">2024-08-12T07:38:41Z</dcterms:created>
  <dcterms:modified xsi:type="dcterms:W3CDTF">2024-08-12T07:40:10Z</dcterms:modified>
</cp:coreProperties>
</file>